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88151" autoAdjust="0"/>
  </p:normalViewPr>
  <p:slideViewPr>
    <p:cSldViewPr snapToGrid="0">
      <p:cViewPr varScale="1">
        <p:scale>
          <a:sx n="59" d="100"/>
          <a:sy n="59" d="100"/>
        </p:scale>
        <p:origin x="9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1F8893-0436-4922-A1C0-7DBB45EF936B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F74231-51A7-471E-AC0C-B5AD9C039F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6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F74231-51A7-471E-AC0C-B5AD9C039FF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64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075E8-FA01-4A19-8EFA-ED3CB90214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B5E8EA-B2AC-4D24-BDDB-A2364A966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C10B29-8B07-4B4E-B37A-91FCDE53B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71B218-98DA-4E1F-9D9C-D263ECEEA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45966-D89B-40E8-B74C-949FE544F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72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D0622-8555-4DA6-BEF1-CE621923E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C1F548-BD48-4A68-9B2F-18C3A7A325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76B48-EE32-44A2-AFD4-DD25D5FFC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9C00D-B116-428B-B474-9CAB1E125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743086-1F5D-4DC0-949D-4310E9CA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48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409BAC-560E-4DB5-8B3F-D2179A4E2D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119A38-48D8-4777-A39B-C30A0CFCD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17A44-2DD0-4E92-A4E9-26F78BA2F6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773FD-69E0-46C8-8599-30DEA35F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A22DC-86E6-48AC-9D2B-EB3475A1C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20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673B9-E2D6-4F0A-B95D-111F15804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0DDFB2-264E-435A-91ED-1EC7A1768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A5DC9C-3985-4A96-B974-41A8C3D65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22921F-C16E-4164-939F-EF9BD0BDA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1220F-6C41-41A7-A0EF-74D4912E5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54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D3A29F-0CEB-4355-B492-DE1CD7E9A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03AD2A-A242-430F-86E1-62FE1FB6E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3FA2D4-AAEF-472E-A40C-F8FC04CF5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A47B2-0C4E-44DF-929B-51FA912C8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8B3656-1F39-42E5-A1D6-4AE4EE1CD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180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FC232-F795-44C0-AF2D-7F66567BC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462E9-F7C0-497C-976A-011DE17245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250B95-61ED-45D0-B7E3-BB8AB9ABF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BFFA80-33A1-4DAE-900F-043FFF844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66A692-A476-4DF9-A7FE-5DC9DFAB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44DBB6-EE3F-497D-8AD0-3EBFC724A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041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95212B-4AD8-4127-A4B8-1A4576C02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0B13F6-25F0-4EDD-AAB2-00FB260346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502851-4F12-4666-B23E-BA1528028C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9CB7F7-E41A-40E2-8531-991D0975A1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516DAC-9F74-4CCC-9E89-0AD79EC276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CCE960-7B21-42C2-8CBC-400AACDC9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31C2B07-8DF5-48E9-8590-6D7CEC50A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9F418E6-39AA-43A6-9D00-AD0D71ABF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195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49DAC-7110-4A40-B4F8-985034C4BE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1B32A0-5525-434E-847A-5CFB47A64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63F67-F85E-4318-BF01-4162CC1E5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42ED02-14AE-414A-A99E-95DF870C8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918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F4A8B7-83C8-4E19-8AF6-887E9C080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34C9AA-509D-4BF2-98D7-2A0A96BE3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600CB4-7D52-4EC1-9A30-188E2A43B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83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9A470-A067-4515-B4BF-9E3322EE5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840D0-E3DE-4C6F-89DE-0483013AE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3B6AE4-2BDE-4971-BE0E-16C78716CC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7188B5-EEB1-417A-9E13-8E7AF5BD1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0F7FFE-94E3-4617-B0FD-EB7766BAE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4284-10A8-4C8F-99EB-F4E8CD9A8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200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D2EF9-7634-4ED5-AB98-391A429CE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E2F59B-070B-449D-8722-79C9DB6FA9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F94B5-2BDF-4F64-B1D0-38A26370E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09F7ED-35CC-499C-B06F-9B5FA2620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07971F-E58B-44C0-A800-5EAB5A23D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B5A22D-99D2-462B-8677-6077C977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43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AE03B8-CD5F-47D6-90CB-E62E65CB4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F68D9F-5868-4739-A92C-63B8CA575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0810BD-9FDD-4432-B805-C33FBF922C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202FA-A069-4117-98CF-879DA71C73E0}" type="datetimeFigureOut">
              <a:rPr lang="en-US" smtClean="0"/>
              <a:t>7/31/2021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EDEF04-3559-4485-97E4-439DC5F91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A55DE-E1A4-4A6E-8E48-88A6EF66D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D94D97-2396-4153-AAD3-8525D84784E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47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B368796-AA21-4365-B457-7B180C710E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12192000" cy="855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0800">
            <a:noFill/>
          </a:ln>
        </p:spPr>
        <p:txBody>
          <a:bodyPr vert="horz" lIns="438912" tIns="219456" rIns="438912" bIns="219456" rtlCol="0" anchor="ctr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NASLOV I </a:t>
            </a:r>
            <a:r>
              <a:rPr lang="en-US" altLang="en-US" sz="2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autori</a:t>
            </a:r>
            <a:endParaRPr lang="hr-HR" altLang="en-US" sz="2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F7DB92A-AFA7-411B-BCB4-94470CF5EE34}"/>
              </a:ext>
            </a:extLst>
          </p:cNvPr>
          <p:cNvSpPr txBox="1"/>
          <p:nvPr/>
        </p:nvSpPr>
        <p:spPr>
          <a:xfrm>
            <a:off x="6649644" y="6176962"/>
            <a:ext cx="3711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hr-HR" sz="1100" dirty="0"/>
          </a:p>
          <a:p>
            <a:endParaRPr lang="hr-HR" sz="11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249033A-ACAC-42D3-A96E-B050DD049D3A}"/>
              </a:ext>
            </a:extLst>
          </p:cNvPr>
          <p:cNvSpPr txBox="1"/>
          <p:nvPr/>
        </p:nvSpPr>
        <p:spPr>
          <a:xfrm>
            <a:off x="3196174" y="4803023"/>
            <a:ext cx="306669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just"/>
            <a:endParaRPr lang="en-US" sz="1100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CD5F5AD1-C305-4815-9B2D-DDD22D09CC1A}"/>
              </a:ext>
            </a:extLst>
          </p:cNvPr>
          <p:cNvSpPr txBox="1">
            <a:spLocks/>
          </p:cNvSpPr>
          <p:nvPr/>
        </p:nvSpPr>
        <p:spPr>
          <a:xfrm>
            <a:off x="0" y="6446050"/>
            <a:ext cx="12192000" cy="46637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50800">
            <a:noFill/>
          </a:ln>
        </p:spPr>
        <p:txBody>
          <a:bodyPr vert="horz" lIns="438912" tIns="219456" rIns="438912" bIns="219456" rtlCol="0" anchor="ctr">
            <a:noAutofit/>
          </a:bodyPr>
          <a:lstStyle>
            <a:lvl1pPr algn="ctr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hr-HR" sz="1100" dirty="0">
                <a:solidFill>
                  <a:schemeClr val="bg1"/>
                </a:solidFill>
                <a:sym typeface="Times New Roman" charset="0"/>
              </a:rPr>
              <a:t>                                                                                                                                               </a:t>
            </a:r>
            <a:r>
              <a:rPr lang="en-US" sz="2800" dirty="0" err="1">
                <a:solidFill>
                  <a:schemeClr val="bg1"/>
                </a:solidFill>
                <a:sym typeface="Times New Roman" charset="0"/>
              </a:rPr>
              <a:t>ustanova</a:t>
            </a:r>
            <a:r>
              <a:rPr lang="en-US" sz="2800" dirty="0">
                <a:solidFill>
                  <a:schemeClr val="bg1"/>
                </a:solidFill>
                <a:sym typeface="Times New Roman" charset="0"/>
              </a:rPr>
              <a:t>, </a:t>
            </a:r>
            <a:r>
              <a:rPr lang="en-US" sz="2800" dirty="0" err="1">
                <a:solidFill>
                  <a:schemeClr val="bg1"/>
                </a:solidFill>
                <a:sym typeface="Times New Roman" charset="0"/>
              </a:rPr>
              <a:t>adrese</a:t>
            </a:r>
            <a:r>
              <a:rPr lang="en-US" sz="2800" dirty="0">
                <a:solidFill>
                  <a:schemeClr val="bg1"/>
                </a:solidFill>
                <a:sym typeface="Times New Roman" charset="0"/>
              </a:rPr>
              <a:t> </a:t>
            </a:r>
            <a:r>
              <a:rPr lang="en-US" sz="2800" dirty="0" err="1">
                <a:solidFill>
                  <a:schemeClr val="bg1"/>
                </a:solidFill>
                <a:sym typeface="Times New Roman" charset="0"/>
              </a:rPr>
              <a:t>autora</a:t>
            </a:r>
            <a:endParaRPr lang="en-US" altLang="en-US" sz="11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87B210-6500-4AFD-96B4-B77B2DC3FFCE}"/>
              </a:ext>
            </a:extLst>
          </p:cNvPr>
          <p:cNvSpPr txBox="1"/>
          <p:nvPr/>
        </p:nvSpPr>
        <p:spPr>
          <a:xfrm>
            <a:off x="420962" y="3656160"/>
            <a:ext cx="2127061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2400" b="1" dirty="0"/>
          </a:p>
          <a:p>
            <a:pPr algn="ctr"/>
            <a:r>
              <a:rPr lang="hr-HR" sz="2400" b="1" dirty="0">
                <a:solidFill>
                  <a:srgbClr val="C00000"/>
                </a:solidFill>
              </a:rPr>
              <a:t>SLIKA</a:t>
            </a:r>
            <a:endParaRPr lang="en-US" sz="2400" b="1" dirty="0">
              <a:solidFill>
                <a:srgbClr val="C00000"/>
              </a:solidFill>
            </a:endParaRPr>
          </a:p>
          <a:p>
            <a:endParaRPr lang="en-US" sz="2400" dirty="0"/>
          </a:p>
        </p:txBody>
      </p:sp>
      <p:sp>
        <p:nvSpPr>
          <p:cNvPr id="27" name="AutoShape 1">
            <a:extLst>
              <a:ext uri="{FF2B5EF4-FFF2-40B4-BE49-F238E27FC236}">
                <a16:creationId xmlns:a16="http://schemas.microsoft.com/office/drawing/2014/main" id="{E87DD2D4-398F-42F3-96F9-66174D19D92F}"/>
              </a:ext>
            </a:extLst>
          </p:cNvPr>
          <p:cNvSpPr>
            <a:spLocks/>
          </p:cNvSpPr>
          <p:nvPr/>
        </p:nvSpPr>
        <p:spPr bwMode="auto">
          <a:xfrm>
            <a:off x="8911041" y="6372105"/>
            <a:ext cx="3008077" cy="2907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3175" cap="flat" cmpd="sng">
                <a:solidFill>
                  <a:srgbClr val="000000"/>
                </a:solidFill>
                <a:prstDash val="solid"/>
                <a:miter lim="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/>
          <a:p>
            <a:pPr algn="r">
              <a:lnSpc>
                <a:spcPct val="110000"/>
              </a:lnSpc>
              <a:defRPr/>
            </a:pPr>
            <a:endParaRPr lang="de-DE" dirty="0">
              <a:latin typeface="Helvetica"/>
              <a:cs typeface="Helvetica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99813C1-58A9-4CBD-836C-A00AF32626C4}"/>
              </a:ext>
            </a:extLst>
          </p:cNvPr>
          <p:cNvSpPr txBox="1"/>
          <p:nvPr/>
        </p:nvSpPr>
        <p:spPr>
          <a:xfrm>
            <a:off x="3862009" y="3722962"/>
            <a:ext cx="2941410" cy="101566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2000" b="1" dirty="0"/>
          </a:p>
          <a:p>
            <a:pPr algn="ctr"/>
            <a:r>
              <a:rPr lang="hr-HR" sz="2000" b="1" dirty="0">
                <a:solidFill>
                  <a:srgbClr val="C00000"/>
                </a:solidFill>
              </a:rPr>
              <a:t>TABLICA</a:t>
            </a:r>
            <a:endParaRPr lang="en-US" sz="2000" b="1" dirty="0">
              <a:solidFill>
                <a:srgbClr val="C00000"/>
              </a:solidFill>
            </a:endParaRPr>
          </a:p>
          <a:p>
            <a:endParaRPr lang="en-US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9857735" y="5230981"/>
            <a:ext cx="1720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LITERATURA</a:t>
            </a:r>
            <a:endParaRPr lang="hr-HR" b="1" dirty="0">
              <a:solidFill>
                <a:srgbClr val="C00000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62B241D-365C-43C8-9CD0-2290216CFCE6}"/>
              </a:ext>
            </a:extLst>
          </p:cNvPr>
          <p:cNvSpPr txBox="1"/>
          <p:nvPr/>
        </p:nvSpPr>
        <p:spPr>
          <a:xfrm>
            <a:off x="576943" y="1400380"/>
            <a:ext cx="112340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SADRŽAJ POSTERA</a:t>
            </a:r>
          </a:p>
        </p:txBody>
      </p:sp>
    </p:spTree>
    <p:extLst>
      <p:ext uri="{BB962C8B-B14F-4D97-AF65-F5344CB8AC3E}">
        <p14:creationId xmlns:p14="http://schemas.microsoft.com/office/powerpoint/2010/main" val="2439330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Kenes Document" ma:contentTypeID="0x01010037EA2DD516505C4D92B92F8677CFB6850053093C7C8F97FA4FBEF02685EE0A6B5B" ma:contentTypeVersion="9" ma:contentTypeDescription="" ma:contentTypeScope="" ma:versionID="797da260e4f5a208ee1a90964f5a2a08">
  <xsd:schema xmlns:xsd="http://www.w3.org/2001/XMLSchema" xmlns:xs="http://www.w3.org/2001/XMLSchema" xmlns:p="http://schemas.microsoft.com/office/2006/metadata/properties" xmlns:ns2="eb3f7de7-c935-4ca6-a12c-1f73773710ec" xmlns:ns3="67e1fa02-51cb-47ec-9e48-77af0591dcfe" targetNamespace="http://schemas.microsoft.com/office/2006/metadata/properties" ma:root="true" ma:fieldsID="a257e078b17cae7477c91ce636996194" ns2:_="" ns3:_="">
    <xsd:import namespace="eb3f7de7-c935-4ca6-a12c-1f73773710ec"/>
    <xsd:import namespace="67e1fa02-51cb-47ec-9e48-77af0591dcfe"/>
    <xsd:element name="properties">
      <xsd:complexType>
        <xsd:sequence>
          <xsd:element name="documentManagement">
            <xsd:complexType>
              <xsd:all>
                <xsd:element ref="ns2:FolderID" minOccurs="0"/>
                <xsd:element ref="ns2:KenesDocumentTypeId" minOccurs="0"/>
                <xsd:element ref="ns2:Confidential1" minOccurs="0"/>
                <xsd:element ref="ns2:Final" minOccurs="0"/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FolderID" ma:index="2" nillable="true" ma:displayName="FolderID" ma:list="{62b5239b-3564-444d-88a9-03f6d13d411f}" ma:internalName="FolderID" ma:showField="Title" ma:web="eb3f7de7-c935-4ca6-a12c-1f73773710ec">
      <xsd:simpleType>
        <xsd:restriction base="dms:Lookup"/>
      </xsd:simpleType>
    </xsd:element>
    <xsd:element name="KenesDocumentTypeId" ma:index="3" nillable="true" ma:displayName="KenesDocumentTypeId" ma:list="{5ca2ab15-5c4e-45db-95e6-5cb4dd45d1b1}" ma:internalName="KenesDocumentTypeId" ma:showField="Title" ma:web="eb3f7de7-c935-4ca6-a12c-1f73773710ec">
      <xsd:simpleType>
        <xsd:restriction base="dms:Lookup"/>
      </xsd:simpleType>
    </xsd:element>
    <xsd:element name="Confidential1" ma:index="4" nillable="true" ma:displayName="Confidential" ma:default="0" ma:internalName="Confidential1">
      <xsd:simpleType>
        <xsd:restriction base="dms:Boolean"/>
      </xsd:simpleType>
    </xsd:element>
    <xsd:element name="Final" ma:index="5" nillable="true" ma:displayName="Final" ma:default="0" ma:internalName="Final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e1fa02-51cb-47ec-9e48-77af0591dc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4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5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ID xmlns="eb3f7de7-c935-4ca6-a12c-1f73773710ec" xsi:nil="true"/>
    <KenesDocumentTypeId xmlns="eb3f7de7-c935-4ca6-a12c-1f73773710ec" xsi:nil="true"/>
    <Confidential1 xmlns="eb3f7de7-c935-4ca6-a12c-1f73773710ec">false</Confidential1>
    <Final xmlns="eb3f7de7-c935-4ca6-a12c-1f73773710ec">false</Fina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05630B2-43C8-4C5F-83D5-A1D9C4FCE4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3f7de7-c935-4ca6-a12c-1f73773710ec"/>
    <ds:schemaRef ds:uri="67e1fa02-51cb-47ec-9e48-77af0591dc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7D7C3E-9EAD-4C45-9A4F-3BA4DB70C1FB}">
  <ds:schemaRefs>
    <ds:schemaRef ds:uri="http://schemas.microsoft.com/office/2006/metadata/properties"/>
    <ds:schemaRef ds:uri="eb3f7de7-c935-4ca6-a12c-1f73773710ec"/>
    <ds:schemaRef ds:uri="http://purl.org/dc/terms/"/>
    <ds:schemaRef ds:uri="http://purl.org/dc/elements/1.1/"/>
    <ds:schemaRef ds:uri="http://schemas.microsoft.com/office/infopath/2007/PartnerControls"/>
    <ds:schemaRef ds:uri="67e1fa02-51cb-47ec-9e48-77af0591dcfe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6799F1E-259F-437F-94F1-336A477CFD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2020-07-23T19:03:51Z</dcterms:created>
  <dcterms:modified xsi:type="dcterms:W3CDTF">2021-07-31T21:49:14Z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0x01010037EA2DD516505C4D92B92F8677CFB6850053093C7C8F97FA4FBEF02685EE0A6B5B</vt:lpwstr>
  </property>
</Properties>
</file>